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691813" cy="6015038"/>
  <p:notesSz cx="10691813" cy="60150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20883"/>
            <a:ext cx="10691999" cy="59724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20883"/>
            <a:ext cx="10691999" cy="59724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20883"/>
            <a:ext cx="10692000" cy="59724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2000" cy="60142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20883"/>
            <a:ext cx="10692000" cy="59724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20883"/>
            <a:ext cx="10692000" cy="5972484"/>
          </a:xfrm>
          <a:prstGeom prst="rect">
            <a:avLst/>
          </a:prstGeom>
        </p:spPr>
      </p:pic>
      <p:pic>
        <p:nvPicPr>
          <p:cNvPr id="20" name="Diego Photo"/>
          <p:cNvPicPr>
            <a:picLocks noChangeAspect="1"/>
          </p:cNvPicPr>
          <p:nvPr/>
        </p:nvPicPr>
        <p:blipFill>
          <a:blip r:embed="rId3"/>
          <a:srcRect l="300" r="1183"/>
          <a:stretch>
            <a:fillRect/>
          </a:stretch>
        </p:blipFill>
        <p:spPr>
          <a:xfrm>
            <a:off x="584718" y="3007119"/>
            <a:ext cx="2923592" cy="25024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20883"/>
            <a:ext cx="10692000" cy="59724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20883"/>
            <a:ext cx="10692000" cy="59724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2000" cy="60142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2000" cy="60142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0</Words>
  <Application>Microsoft Office PowerPoint</Application>
  <PresentationFormat>Custom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Diego Uribe</cp:lastModifiedBy>
  <cp:revision>4</cp:revision>
  <dcterms:created xsi:type="dcterms:W3CDTF">2026-07-27T18:05:37Z</dcterms:created>
  <dcterms:modified xsi:type="dcterms:W3CDTF">2026-08-29T14:54:04Z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2026-07-27T00:00:00Z</vt:filetime>
  </property>
  <property fmtid="{D5CDD505-2E9C-101B-9397-08002B2CF9AE}" pid="3" name="LastSaved">
    <vt:filetime>2026-07-27T00:00:00Z</vt:filetime>
  </property>
</Properties>
</file>